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73146" autoAdjust="0"/>
  </p:normalViewPr>
  <p:slideViewPr>
    <p:cSldViewPr>
      <p:cViewPr varScale="1">
        <p:scale>
          <a:sx n="42" d="100"/>
          <a:sy n="42" d="100"/>
        </p:scale>
        <p:origin x="75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0.svg>
</file>

<file path=ppt/media/image11.jpeg>
</file>

<file path=ppt/media/image12.jpe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.sv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6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7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5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4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10.png"/><Relationship Id="rId4" Type="http://schemas.openxmlformats.org/officeDocument/2006/relationships/image" Target="../media/image6.sv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image" Target="../media/image2.sv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22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2846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 smtClean="0">
                <a:solidFill>
                  <a:srgbClr val="FFFFFF"/>
                </a:solidFill>
                <a:latin typeface="Graphik Regular" panose="020B0503030202060203" pitchFamily="34" charset="0"/>
              </a:rPr>
              <a:t>Data </a:t>
            </a:r>
          </a:p>
          <a:p>
            <a:pPr algn="ctr">
              <a:lnSpc>
                <a:spcPts val="11059"/>
              </a:lnSpc>
            </a:pPr>
            <a:r>
              <a:rPr lang="en-US" sz="10533" spc="-105" dirty="0" smtClean="0">
                <a:solidFill>
                  <a:srgbClr val="FFFFFF"/>
                </a:solidFill>
                <a:latin typeface="Graphik Regular" panose="020B0503030202060203" pitchFamily="34" charset="0"/>
              </a:rPr>
              <a:t>Analysis</a:t>
            </a:r>
            <a:endParaRPr lang="en-US" sz="10533" spc="-105" dirty="0">
              <a:solidFill>
                <a:srgbClr val="FFFFFF"/>
              </a:solidFill>
              <a:latin typeface="Graphik Regular" panose="020B050303020206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99187" y="1027880"/>
            <a:ext cx="6303013" cy="8726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06036" y="5490780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US" dirty="0" err="1" smtClean="0"/>
              <a:t>ss</a:t>
            </a:r>
            <a:endParaRPr lang="en-US" dirty="0"/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8063" y="2998488"/>
            <a:ext cx="7741115" cy="45064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35214" y="4790614"/>
            <a:ext cx="6747201" cy="54068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48195" y="320831"/>
            <a:ext cx="6691221" cy="92818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4947" y="1440754"/>
            <a:ext cx="3166953" cy="80083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4133" y="2782104"/>
            <a:ext cx="2984594" cy="107672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4481" y="4536552"/>
            <a:ext cx="2802311" cy="828853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25355" y="6234183"/>
            <a:ext cx="2657340" cy="7815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37710" y="7889406"/>
            <a:ext cx="3823176" cy="10607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9472" y="3093650"/>
            <a:ext cx="12569056" cy="29092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1941" y="2438022"/>
            <a:ext cx="8364117" cy="54109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8258" y="2452312"/>
            <a:ext cx="7411484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56</Words>
  <Application>Microsoft Office PowerPoint</Application>
  <PresentationFormat>Custom</PresentationFormat>
  <Paragraphs>45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Clear Sans Regular Bold</vt:lpstr>
      <vt:lpstr>Arial</vt:lpstr>
      <vt:lpstr>Graphik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Gaurav Raj</cp:lastModifiedBy>
  <cp:revision>10</cp:revision>
  <dcterms:created xsi:type="dcterms:W3CDTF">2006-08-16T00:00:00Z</dcterms:created>
  <dcterms:modified xsi:type="dcterms:W3CDTF">2024-08-13T18:14:19Z</dcterms:modified>
  <dc:identifier>DAEhDyfaYKE</dc:identifier>
</cp:coreProperties>
</file>

<file path=docProps/thumbnail.jpeg>
</file>